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8" r:id="rId24"/>
    <p:sldId id="279" r:id="rId25"/>
  </p:sldIdLst>
  <p:sldSz cx="12801600" cy="9601200" type="A3"/>
  <p:notesSz cx="6858000" cy="9144000"/>
  <p:defaultTextStyle>
    <a:defPPr>
      <a:defRPr lang="zh-CN"/>
    </a:defPPr>
    <a:lvl1pPr marL="0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722138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1444276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2166415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2888553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3610691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4332829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5054967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5777106" algn="l" defTabSz="1444276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1770" y="-150"/>
      </p:cViewPr>
      <p:guideLst>
        <p:guide orient="horz" pos="3024"/>
        <p:guide pos="403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60120" y="2982600"/>
            <a:ext cx="10881360" cy="205803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20240" y="5440680"/>
            <a:ext cx="8961120" cy="2453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22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44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1664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888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6106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332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054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777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81160" y="384498"/>
            <a:ext cx="2880360" cy="819213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40080" y="384498"/>
            <a:ext cx="8427720" cy="819213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1238" y="6169663"/>
            <a:ext cx="10881360" cy="1906904"/>
          </a:xfrm>
        </p:spPr>
        <p:txBody>
          <a:bodyPr anchor="t"/>
          <a:lstStyle>
            <a:lvl1pPr algn="l">
              <a:defRPr sz="63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11238" y="4069399"/>
            <a:ext cx="10881360" cy="2100262"/>
          </a:xfrm>
        </p:spPr>
        <p:txBody>
          <a:bodyPr anchor="b"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722138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444276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3pPr>
            <a:lvl4pPr marL="2166415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4pPr>
            <a:lvl5pPr marL="2888553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5pPr>
            <a:lvl6pPr marL="3610691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6pPr>
            <a:lvl7pPr marL="4332829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7pPr>
            <a:lvl8pPr marL="5054967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8pPr>
            <a:lvl9pPr marL="577710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0080" y="2240284"/>
            <a:ext cx="5654040" cy="6336348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7480" y="2240284"/>
            <a:ext cx="5654040" cy="6336348"/>
          </a:xfrm>
        </p:spPr>
        <p:txBody>
          <a:bodyPr/>
          <a:lstStyle>
            <a:lvl1pPr>
              <a:defRPr sz="4500"/>
            </a:lvl1pPr>
            <a:lvl2pPr>
              <a:defRPr sz="38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0080" y="2149160"/>
            <a:ext cx="5656263" cy="89566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22138" indent="0">
              <a:buNone/>
              <a:defRPr sz="3200" b="1"/>
            </a:lvl2pPr>
            <a:lvl3pPr marL="1444276" indent="0">
              <a:buNone/>
              <a:defRPr sz="2800" b="1"/>
            </a:lvl3pPr>
            <a:lvl4pPr marL="2166415" indent="0">
              <a:buNone/>
              <a:defRPr sz="2500" b="1"/>
            </a:lvl4pPr>
            <a:lvl5pPr marL="2888553" indent="0">
              <a:buNone/>
              <a:defRPr sz="2500" b="1"/>
            </a:lvl5pPr>
            <a:lvl6pPr marL="3610691" indent="0">
              <a:buNone/>
              <a:defRPr sz="2500" b="1"/>
            </a:lvl6pPr>
            <a:lvl7pPr marL="4332829" indent="0">
              <a:buNone/>
              <a:defRPr sz="2500" b="1"/>
            </a:lvl7pPr>
            <a:lvl8pPr marL="5054967" indent="0">
              <a:buNone/>
              <a:defRPr sz="2500" b="1"/>
            </a:lvl8pPr>
            <a:lvl9pPr marL="5777106" indent="0">
              <a:buNone/>
              <a:defRPr sz="2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0080" y="3044825"/>
            <a:ext cx="5656263" cy="553180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03040" y="2149160"/>
            <a:ext cx="5658485" cy="895668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22138" indent="0">
              <a:buNone/>
              <a:defRPr sz="3200" b="1"/>
            </a:lvl2pPr>
            <a:lvl3pPr marL="1444276" indent="0">
              <a:buNone/>
              <a:defRPr sz="2800" b="1"/>
            </a:lvl3pPr>
            <a:lvl4pPr marL="2166415" indent="0">
              <a:buNone/>
              <a:defRPr sz="2500" b="1"/>
            </a:lvl4pPr>
            <a:lvl5pPr marL="2888553" indent="0">
              <a:buNone/>
              <a:defRPr sz="2500" b="1"/>
            </a:lvl5pPr>
            <a:lvl6pPr marL="3610691" indent="0">
              <a:buNone/>
              <a:defRPr sz="2500" b="1"/>
            </a:lvl6pPr>
            <a:lvl7pPr marL="4332829" indent="0">
              <a:buNone/>
              <a:defRPr sz="2500" b="1"/>
            </a:lvl7pPr>
            <a:lvl8pPr marL="5054967" indent="0">
              <a:buNone/>
              <a:defRPr sz="2500" b="1"/>
            </a:lvl8pPr>
            <a:lvl9pPr marL="5777106" indent="0">
              <a:buNone/>
              <a:defRPr sz="25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03040" y="3044825"/>
            <a:ext cx="5658485" cy="5531803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0085" y="382271"/>
            <a:ext cx="4211638" cy="1626871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5071" y="382275"/>
            <a:ext cx="7156450" cy="8194358"/>
          </a:xfrm>
        </p:spPr>
        <p:txBody>
          <a:bodyPr/>
          <a:lstStyle>
            <a:lvl1pPr>
              <a:defRPr sz="5000"/>
            </a:lvl1pPr>
            <a:lvl2pPr>
              <a:defRPr sz="4500"/>
            </a:lvl2pPr>
            <a:lvl3pPr>
              <a:defRPr sz="3800"/>
            </a:lvl3pPr>
            <a:lvl4pPr>
              <a:defRPr sz="3200"/>
            </a:lvl4pPr>
            <a:lvl5pPr>
              <a:defRPr sz="3200"/>
            </a:lvl5pPr>
            <a:lvl6pPr>
              <a:defRPr sz="3200"/>
            </a:lvl6pPr>
            <a:lvl7pPr>
              <a:defRPr sz="3200"/>
            </a:lvl7pPr>
            <a:lvl8pPr>
              <a:defRPr sz="3200"/>
            </a:lvl8pPr>
            <a:lvl9pPr>
              <a:defRPr sz="3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0085" y="2009145"/>
            <a:ext cx="4211638" cy="6567488"/>
          </a:xfrm>
        </p:spPr>
        <p:txBody>
          <a:bodyPr/>
          <a:lstStyle>
            <a:lvl1pPr marL="0" indent="0">
              <a:buNone/>
              <a:defRPr sz="2200"/>
            </a:lvl1pPr>
            <a:lvl2pPr marL="722138" indent="0">
              <a:buNone/>
              <a:defRPr sz="2000"/>
            </a:lvl2pPr>
            <a:lvl3pPr marL="1444276" indent="0">
              <a:buNone/>
              <a:defRPr sz="1500"/>
            </a:lvl3pPr>
            <a:lvl4pPr marL="2166415" indent="0">
              <a:buNone/>
              <a:defRPr sz="1400"/>
            </a:lvl4pPr>
            <a:lvl5pPr marL="2888553" indent="0">
              <a:buNone/>
              <a:defRPr sz="1400"/>
            </a:lvl5pPr>
            <a:lvl6pPr marL="3610691" indent="0">
              <a:buNone/>
              <a:defRPr sz="1400"/>
            </a:lvl6pPr>
            <a:lvl7pPr marL="4332829" indent="0">
              <a:buNone/>
              <a:defRPr sz="1400"/>
            </a:lvl7pPr>
            <a:lvl8pPr marL="5054967" indent="0">
              <a:buNone/>
              <a:defRPr sz="1400"/>
            </a:lvl8pPr>
            <a:lvl9pPr marL="5777106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9203" y="6720840"/>
            <a:ext cx="7680960" cy="793433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509203" y="857885"/>
            <a:ext cx="7680960" cy="5760720"/>
          </a:xfrm>
        </p:spPr>
        <p:txBody>
          <a:bodyPr/>
          <a:lstStyle>
            <a:lvl1pPr marL="0" indent="0">
              <a:buNone/>
              <a:defRPr sz="5000"/>
            </a:lvl1pPr>
            <a:lvl2pPr marL="722138" indent="0">
              <a:buNone/>
              <a:defRPr sz="4500"/>
            </a:lvl2pPr>
            <a:lvl3pPr marL="1444276" indent="0">
              <a:buNone/>
              <a:defRPr sz="3800"/>
            </a:lvl3pPr>
            <a:lvl4pPr marL="2166415" indent="0">
              <a:buNone/>
              <a:defRPr sz="3200"/>
            </a:lvl4pPr>
            <a:lvl5pPr marL="2888553" indent="0">
              <a:buNone/>
              <a:defRPr sz="3200"/>
            </a:lvl5pPr>
            <a:lvl6pPr marL="3610691" indent="0">
              <a:buNone/>
              <a:defRPr sz="3200"/>
            </a:lvl6pPr>
            <a:lvl7pPr marL="4332829" indent="0">
              <a:buNone/>
              <a:defRPr sz="3200"/>
            </a:lvl7pPr>
            <a:lvl8pPr marL="5054967" indent="0">
              <a:buNone/>
              <a:defRPr sz="3200"/>
            </a:lvl8pPr>
            <a:lvl9pPr marL="5777106" indent="0">
              <a:buNone/>
              <a:defRPr sz="32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509203" y="7514277"/>
            <a:ext cx="7680960" cy="1126808"/>
          </a:xfrm>
        </p:spPr>
        <p:txBody>
          <a:bodyPr/>
          <a:lstStyle>
            <a:lvl1pPr marL="0" indent="0">
              <a:buNone/>
              <a:defRPr sz="2200"/>
            </a:lvl1pPr>
            <a:lvl2pPr marL="722138" indent="0">
              <a:buNone/>
              <a:defRPr sz="2000"/>
            </a:lvl2pPr>
            <a:lvl3pPr marL="1444276" indent="0">
              <a:buNone/>
              <a:defRPr sz="1500"/>
            </a:lvl3pPr>
            <a:lvl4pPr marL="2166415" indent="0">
              <a:buNone/>
              <a:defRPr sz="1400"/>
            </a:lvl4pPr>
            <a:lvl5pPr marL="2888553" indent="0">
              <a:buNone/>
              <a:defRPr sz="1400"/>
            </a:lvl5pPr>
            <a:lvl6pPr marL="3610691" indent="0">
              <a:buNone/>
              <a:defRPr sz="1400"/>
            </a:lvl6pPr>
            <a:lvl7pPr marL="4332829" indent="0">
              <a:buNone/>
              <a:defRPr sz="1400"/>
            </a:lvl7pPr>
            <a:lvl8pPr marL="5054967" indent="0">
              <a:buNone/>
              <a:defRPr sz="1400"/>
            </a:lvl8pPr>
            <a:lvl9pPr marL="5777106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0080" y="384495"/>
            <a:ext cx="11521440" cy="1600200"/>
          </a:xfrm>
          <a:prstGeom prst="rect">
            <a:avLst/>
          </a:prstGeom>
        </p:spPr>
        <p:txBody>
          <a:bodyPr vert="horz" lIns="144428" tIns="72213" rIns="144428" bIns="7221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0080" y="2240284"/>
            <a:ext cx="11521440" cy="6336348"/>
          </a:xfrm>
          <a:prstGeom prst="rect">
            <a:avLst/>
          </a:prstGeom>
        </p:spPr>
        <p:txBody>
          <a:bodyPr vert="horz" lIns="144428" tIns="72213" rIns="144428" bIns="7221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40080" y="8898895"/>
            <a:ext cx="2987040" cy="511175"/>
          </a:xfrm>
          <a:prstGeom prst="rect">
            <a:avLst/>
          </a:prstGeom>
        </p:spPr>
        <p:txBody>
          <a:bodyPr vert="horz" lIns="144428" tIns="72213" rIns="144428" bIns="72213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2015/8/18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373880" y="8898895"/>
            <a:ext cx="4053840" cy="511175"/>
          </a:xfrm>
          <a:prstGeom prst="rect">
            <a:avLst/>
          </a:prstGeom>
        </p:spPr>
        <p:txBody>
          <a:bodyPr vert="horz" lIns="144428" tIns="72213" rIns="144428" bIns="72213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174480" y="8898895"/>
            <a:ext cx="2987040" cy="511175"/>
          </a:xfrm>
          <a:prstGeom prst="rect">
            <a:avLst/>
          </a:prstGeom>
        </p:spPr>
        <p:txBody>
          <a:bodyPr vert="horz" lIns="144428" tIns="72213" rIns="144428" bIns="72213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444276" rtl="0" eaLnBrk="1" latinLnBrk="0" hangingPunct="1">
        <a:spcBef>
          <a:spcPct val="0"/>
        </a:spcBef>
        <a:buNone/>
        <a:defRPr sz="7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604" indent="-541604" algn="l" defTabSz="1444276" rtl="0" eaLnBrk="1" latinLnBrk="0" hangingPunct="1">
        <a:spcBef>
          <a:spcPct val="20000"/>
        </a:spcBef>
        <a:buFont typeface="Arial" pitchFamily="34" charset="0"/>
        <a:buChar char="•"/>
        <a:defRPr sz="5000" kern="1200">
          <a:solidFill>
            <a:schemeClr val="tx1"/>
          </a:solidFill>
          <a:latin typeface="+mn-lt"/>
          <a:ea typeface="+mn-ea"/>
          <a:cs typeface="+mn-cs"/>
        </a:defRPr>
      </a:lvl1pPr>
      <a:lvl2pPr marL="1173474" indent="-451336" algn="l" defTabSz="1444276" rtl="0" eaLnBrk="1" latinLnBrk="0" hangingPunct="1">
        <a:spcBef>
          <a:spcPct val="20000"/>
        </a:spcBef>
        <a:buFont typeface="Arial" pitchFamily="34" charset="0"/>
        <a:buChar char="–"/>
        <a:defRPr sz="4500" kern="1200">
          <a:solidFill>
            <a:schemeClr val="tx1"/>
          </a:solidFill>
          <a:latin typeface="+mn-lt"/>
          <a:ea typeface="+mn-ea"/>
          <a:cs typeface="+mn-cs"/>
        </a:defRPr>
      </a:lvl2pPr>
      <a:lvl3pPr marL="1805346" indent="-361070" algn="l" defTabSz="1444276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3pPr>
      <a:lvl4pPr marL="2527484" indent="-361070" algn="l" defTabSz="1444276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49623" indent="-361070" algn="l" defTabSz="1444276" rtl="0" eaLnBrk="1" latinLnBrk="0" hangingPunct="1">
        <a:spcBef>
          <a:spcPct val="20000"/>
        </a:spcBef>
        <a:buFont typeface="Arial" pitchFamily="34" charset="0"/>
        <a:buChar char="»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3971761" indent="-361070" algn="l" defTabSz="144427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693899" indent="-361070" algn="l" defTabSz="144427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16037" indent="-361070" algn="l" defTabSz="144427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138175" indent="-361070" algn="l" defTabSz="144427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22138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44276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66415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8553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610691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332829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5054967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777106" algn="l" defTabSz="1444276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49"/>
            <a:ext cx="12801600" cy="9600254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8855076" y="7701037"/>
            <a:ext cx="3946524" cy="1900163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5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愉快的</a:t>
            </a:r>
            <a:r>
              <a:rPr lang="zh-CN" altLang="en-US" sz="5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周末</a:t>
            </a:r>
            <a:endParaRPr lang="en-US" altLang="zh-CN" sz="57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  <a:p>
            <a:r>
              <a:rPr lang="en-US" altLang="zh-CN" sz="57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2015-08-15</a:t>
            </a:r>
            <a:endParaRPr lang="zh-CN" altLang="en-US" sz="57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201599" y="0"/>
            <a:ext cx="260000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第一波来袭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43412" y="3014650"/>
            <a:ext cx="7216650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我已经无法用语言描述当时心情了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5543544" y="-1"/>
            <a:ext cx="7258056" cy="5273431"/>
          </a:xfrm>
          <a:prstGeom prst="rect">
            <a:avLst/>
          </a:prstGeom>
          <a:noFill/>
        </p:spPr>
      </p:pic>
      <p:pic>
        <p:nvPicPr>
          <p:cNvPr id="7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9573855" y="5229228"/>
            <a:ext cx="3227745" cy="4371972"/>
          </a:xfrm>
          <a:prstGeom prst="rect">
            <a:avLst/>
          </a:prstGeom>
          <a:noFill/>
        </p:spPr>
      </p:pic>
      <p:pic>
        <p:nvPicPr>
          <p:cNvPr id="8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329098" y="5272365"/>
            <a:ext cx="6072230" cy="4328836"/>
          </a:xfrm>
          <a:prstGeom prst="rect">
            <a:avLst/>
          </a:prstGeom>
          <a:noFill/>
        </p:spPr>
      </p:pic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0" y="0"/>
            <a:ext cx="5550693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0" y="0"/>
            <a:ext cx="3471842" cy="699834"/>
          </a:xfrm>
          <a:prstGeom prst="rect">
            <a:avLst/>
          </a:prstGeom>
        </p:spPr>
        <p:txBody>
          <a:bodyPr wrap="square" lIns="144428" tIns="72213" rIns="144428" bIns="72213">
            <a:spAutoFit/>
          </a:bodyPr>
          <a:lstStyle/>
          <a:p>
            <a:pPr algn="ctr"/>
            <a:r>
              <a:rPr lang="zh-CN" alt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复仇者联盟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971512" y="942948"/>
            <a:ext cx="4446660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爸爸怎么还没下来啊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" y="0"/>
            <a:ext cx="8586935" cy="4916272"/>
          </a:xfrm>
          <a:prstGeom prst="rect">
            <a:avLst/>
          </a:prstGeom>
          <a:noFill/>
        </p:spPr>
      </p:pic>
      <p:pic>
        <p:nvPicPr>
          <p:cNvPr id="4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4872038"/>
            <a:ext cx="7848723" cy="4729162"/>
          </a:xfrm>
          <a:prstGeom prst="rect">
            <a:avLst/>
          </a:prstGeom>
          <a:noFill/>
        </p:spPr>
      </p:pic>
      <p:pic>
        <p:nvPicPr>
          <p:cNvPr id="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6369547" y="0"/>
            <a:ext cx="6432053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9829824" y="2371708"/>
            <a:ext cx="1445839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我去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~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 flipH="1">
            <a:off x="-2" y="1"/>
            <a:ext cx="7258058" cy="9601199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400272" y="3157526"/>
            <a:ext cx="3984996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不带你们这样的啊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pic>
        <p:nvPicPr>
          <p:cNvPr id="4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69547" y="1"/>
            <a:ext cx="6432053" cy="96011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6225778" cy="9601201"/>
          </a:xfrm>
          <a:prstGeom prst="rect">
            <a:avLst/>
          </a:prstGeom>
          <a:noFill/>
        </p:spPr>
      </p:pic>
      <p:pic>
        <p:nvPicPr>
          <p:cNvPr id="4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703838" y="0"/>
            <a:ext cx="7097762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114520" y="1800204"/>
            <a:ext cx="3292498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不</a:t>
            </a: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~~</a:t>
            </a:r>
            <a:r>
              <a:rPr lang="zh-CN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带</a:t>
            </a: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~~~~~~~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900206" y="1300138"/>
            <a:ext cx="4677493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个子高 不代表泼得远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900074" y="871510"/>
            <a:ext cx="4215828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近距离 杀伤力才强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6829428" y="2514584"/>
            <a:ext cx="3984996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嘻嘻，我们回来了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28834" y="1371576"/>
            <a:ext cx="352333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小心前方有敌情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7686684" y="2514584"/>
            <a:ext cx="352333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恭喜你，答对啦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"/>
            <a:ext cx="12801600" cy="960119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640583" y="1528998"/>
            <a:ext cx="5831655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宝贝，妈妈带你打水仗好么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00206" y="4729162"/>
            <a:ext cx="4000528" cy="727535"/>
          </a:xfrm>
          <a:prstGeom prst="rect">
            <a:avLst/>
          </a:prstGeom>
        </p:spPr>
        <p:txBody>
          <a:bodyPr wrap="squar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“打水仗”？？？</a:t>
            </a:r>
            <a:endParaRPr lang="zh-CN" altLang="en-US" sz="360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9094887" cy="9601200"/>
          </a:xfrm>
          <a:prstGeom prst="rect">
            <a:avLst/>
          </a:prstGeom>
          <a:noFill/>
        </p:spPr>
      </p:pic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360170" y="-1"/>
            <a:ext cx="6441430" cy="9601201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1971644" y="514320"/>
            <a:ext cx="3984996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用帽子盛水多些撒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58122" y="1871642"/>
            <a:ext cx="1907504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丫等着</a:t>
            </a:r>
            <a:r>
              <a:rPr lang="en-US" altLang="zh-CN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~</a:t>
            </a:r>
            <a:endParaRPr lang="zh-CN" altLang="en-US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3730380"/>
            <a:ext cx="9094887" cy="5870820"/>
          </a:xfrm>
          <a:prstGeom prst="rect">
            <a:avLst/>
          </a:prstGeom>
          <a:noFill/>
        </p:spPr>
      </p:pic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848961" y="0"/>
            <a:ext cx="6952639" cy="4657724"/>
          </a:xfrm>
          <a:prstGeom prst="rect">
            <a:avLst/>
          </a:prstGeom>
          <a:noFill/>
        </p:spPr>
      </p:pic>
      <p:pic>
        <p:nvPicPr>
          <p:cNvPr id="8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8668214" y="4586286"/>
            <a:ext cx="4133386" cy="5014914"/>
          </a:xfrm>
          <a:prstGeom prst="rect">
            <a:avLst/>
          </a:prstGeom>
          <a:noFill/>
        </p:spPr>
      </p:pic>
      <p:pic>
        <p:nvPicPr>
          <p:cNvPr id="9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0" y="0"/>
            <a:ext cx="6043609" cy="434974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3543280" y="4014782"/>
            <a:ext cx="5831655" cy="976833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5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大决</a:t>
            </a:r>
            <a:r>
              <a:rPr lang="en-US" altLang="zh-CN" sz="5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(</a:t>
            </a:r>
            <a:r>
              <a:rPr lang="zh-CN" altLang="en-US" sz="5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混</a:t>
            </a:r>
            <a:r>
              <a:rPr lang="en-US" altLang="zh-CN" sz="5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)</a:t>
            </a:r>
            <a:r>
              <a:rPr lang="zh-CN" altLang="en-US" sz="5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战开始了</a:t>
            </a:r>
            <a:endParaRPr lang="zh-CN" altLang="en-US" sz="5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ENTAX\100PENTX\PICASA\导出\15_0815-1024\IMGP020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25" y="-57184"/>
            <a:ext cx="6824724" cy="4572032"/>
          </a:xfrm>
          <a:prstGeom prst="rect">
            <a:avLst/>
          </a:prstGeom>
          <a:noFill/>
        </p:spPr>
      </p:pic>
      <p:pic>
        <p:nvPicPr>
          <p:cNvPr id="2052" name="Picture 4" descr="D:\PENTAX\100PENTX\PICASA\导出\15_0815-1024\IMGP019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499580"/>
            <a:ext cx="7615246" cy="5101620"/>
          </a:xfrm>
          <a:prstGeom prst="rect">
            <a:avLst/>
          </a:prstGeom>
          <a:noFill/>
        </p:spPr>
      </p:pic>
      <p:pic>
        <p:nvPicPr>
          <p:cNvPr id="2053" name="Picture 5" descr="D:\PENTAX\100PENTX\PICASA\导出\15_0815-1024\IMGP0198.JPG"/>
          <p:cNvPicPr>
            <a:picLocks noChangeAspect="1" noChangeArrowheads="1"/>
          </p:cNvPicPr>
          <p:nvPr/>
        </p:nvPicPr>
        <p:blipFill>
          <a:blip r:embed="rId4"/>
          <a:srcRect r="6995"/>
          <a:stretch>
            <a:fillRect/>
          </a:stretch>
        </p:blipFill>
        <p:spPr bwMode="auto">
          <a:xfrm>
            <a:off x="5686420" y="4443410"/>
            <a:ext cx="7115180" cy="5157790"/>
          </a:xfrm>
          <a:prstGeom prst="rect">
            <a:avLst/>
          </a:prstGeom>
          <a:noFill/>
        </p:spPr>
      </p:pic>
      <p:pic>
        <p:nvPicPr>
          <p:cNvPr id="2054" name="Picture 6" descr="D:\PENTAX\100PENTX\PICASA\导出\15_0815-1024\IMGP0202.JPG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9777005" y="0"/>
            <a:ext cx="3024595" cy="4514848"/>
          </a:xfrm>
          <a:prstGeom prst="rect">
            <a:avLst/>
          </a:prstGeom>
          <a:noFill/>
        </p:spPr>
      </p:pic>
      <p:pic>
        <p:nvPicPr>
          <p:cNvPr id="10" name="Picture 6" descr="D:\PENTAX\100PENTX\PICASA\导出\15_0815-1024\IMGP0202.JPG"/>
          <p:cNvPicPr>
            <a:picLocks noChangeAspect="1" noChangeArrowheads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6757990" y="0"/>
            <a:ext cx="3071834" cy="4514847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5829296" y="4443410"/>
            <a:ext cx="5677767" cy="57672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看着飞哥的这个笑容，我也是醉了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7258056" cy="589717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0" y="5401939"/>
            <a:ext cx="7557194" cy="41992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7194650" y="0"/>
            <a:ext cx="5606950" cy="9601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11544336" y="5729294"/>
            <a:ext cx="1071570" cy="1869385"/>
          </a:xfrm>
          <a:prstGeom prst="rect">
            <a:avLst/>
          </a:prstGeom>
        </p:spPr>
        <p:txBody>
          <a:bodyPr wrap="square" lIns="144428" tIns="72213" rIns="144428" bIns="72213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几张小图收收尾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5606950" cy="96012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 flipH="1">
            <a:off x="5543544" y="0"/>
            <a:ext cx="7258056" cy="421661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 flipH="1">
            <a:off x="5543544" y="4362093"/>
            <a:ext cx="7258056" cy="523910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5900734" y="4586286"/>
            <a:ext cx="4357718" cy="1007611"/>
          </a:xfrm>
          <a:prstGeom prst="rect">
            <a:avLst/>
          </a:prstGeom>
        </p:spPr>
        <p:txBody>
          <a:bodyPr wrap="square" lIns="144428" tIns="72213" rIns="144428" bIns="72213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感谢公司组织的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这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次活动</a:t>
            </a:r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没</a:t>
            </a:r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去的同志，期待下次吧</a:t>
            </a:r>
            <a:endParaRPr lang="en-US" altLang="zh-CN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6"/>
            <a:ext cx="12801600" cy="960119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7800985" y="2200255"/>
            <a:ext cx="2888542" cy="8383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45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耶</a:t>
            </a:r>
            <a:r>
              <a:rPr lang="en-US" altLang="zh-CN" sz="45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~</a:t>
            </a:r>
            <a:r>
              <a:rPr lang="zh-CN" altLang="en-US" sz="45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好玩</a:t>
            </a:r>
            <a:r>
              <a:rPr lang="zh-CN" altLang="en-US" sz="45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吧</a:t>
            </a:r>
            <a:endParaRPr lang="zh-CN" altLang="en-US" sz="45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685760" y="2514584"/>
            <a:ext cx="5831655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什么时候可以打“妖怪”啊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201599" y="0"/>
            <a:ext cx="260000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第一波来袭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00734" y="1943080"/>
            <a:ext cx="6293320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“飞哥”你顶住了一大坨浪花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2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201599" y="0"/>
            <a:ext cx="260000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第一波来袭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15246" y="3657592"/>
            <a:ext cx="2138336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还是湿了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19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201599" y="0"/>
            <a:ext cx="260000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第一波来袭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14850" y="3086088"/>
            <a:ext cx="352333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哦，我们还活着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19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201599" y="0"/>
            <a:ext cx="260000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第一波来袭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85892" y="1943080"/>
            <a:ext cx="352333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咪哈哈哈哈</a:t>
            </a:r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哈哈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ENTAX\100PENTX\PICASA\导出\15_0815-1024\IMGP0025.JP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0"/>
            <a:ext cx="12801600" cy="960119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10201599" y="0"/>
            <a:ext cx="2600001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第一波来袭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57990" y="1300138"/>
            <a:ext cx="5831655" cy="699834"/>
          </a:xfrm>
          <a:prstGeom prst="rect">
            <a:avLst/>
          </a:prstGeom>
        </p:spPr>
        <p:txBody>
          <a:bodyPr wrap="none" lIns="144428" tIns="72213" rIns="144428" bIns="72213">
            <a:spAutoFit/>
          </a:bodyPr>
          <a:lstStyle/>
          <a:p>
            <a:r>
              <a:rPr lang="zh-CN" altLang="en-US" sz="36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  <a:cs typeface="Microsoft Himalaya" pitchFamily="2" charset="0"/>
              </a:rPr>
              <a:t>想必当时的心情也很澎湃吧</a:t>
            </a:r>
            <a:endParaRPr lang="zh-CN" altLang="en-US" sz="36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" pitchFamily="49" charset="-122"/>
              <a:ea typeface="楷体" pitchFamily="49" charset="-122"/>
              <a:cs typeface="Microsoft Himalaya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187</Words>
  <PresentationFormat>A3 纸张(297x420 毫米)</PresentationFormat>
  <Paragraphs>35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LHYX</dc:creator>
  <cp:lastModifiedBy>LHYX</cp:lastModifiedBy>
  <cp:revision>31</cp:revision>
  <dcterms:created xsi:type="dcterms:W3CDTF">2015-08-17T16:02:44Z</dcterms:created>
  <dcterms:modified xsi:type="dcterms:W3CDTF">2015-08-17T17:44:57Z</dcterms:modified>
</cp:coreProperties>
</file>